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CRC_MIM_2018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66750"/>
          <a:ext cx="9144000" cy="6210300"/>
          <a:chOff x="0" y="666750"/>
          <a:chExt cx="9144000" cy="621030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666750"/>
            <a:ext cx="9144000" cy="55435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2018-05-21T10:48:52Z</dcterms:created>
  <dcterms:modified xsi:type="dcterms:W3CDTF">2018-05-21T10:48:52Z</dcterms:modified>
  <dc:title>Untitled Presentation</dc:title>
  <dc:description/>
  <dc:subject/>
  <cp:keywords/>
  <cp:category/>
</cp:coreProperties>
</file>