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39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59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39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24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51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28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68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23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73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9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451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07FA5-87A8-4828-8C70-4B8EA288BEEB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3CB51-F187-45DF-82C0-D095D26457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02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49" y="0"/>
            <a:ext cx="11340448" cy="687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734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1</cp:revision>
  <dcterms:created xsi:type="dcterms:W3CDTF">2018-04-17T10:03:01Z</dcterms:created>
  <dcterms:modified xsi:type="dcterms:W3CDTF">2018-04-17T10:03:59Z</dcterms:modified>
</cp:coreProperties>
</file>